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71" r:id="rId4"/>
    <p:sldId id="281" r:id="rId5"/>
    <p:sldId id="285" r:id="rId6"/>
    <p:sldId id="275" r:id="rId7"/>
    <p:sldId id="282" r:id="rId8"/>
    <p:sldId id="286" r:id="rId9"/>
    <p:sldId id="276" r:id="rId10"/>
    <p:sldId id="283" r:id="rId11"/>
    <p:sldId id="287" r:id="rId12"/>
    <p:sldId id="277" r:id="rId13"/>
    <p:sldId id="284" r:id="rId14"/>
    <p:sldId id="288" r:id="rId15"/>
    <p:sldId id="278" r:id="rId16"/>
    <p:sldId id="259" r:id="rId17"/>
    <p:sldId id="261" r:id="rId18"/>
    <p:sldId id="264" r:id="rId19"/>
    <p:sldId id="268" r:id="rId20"/>
    <p:sldId id="280" r:id="rId21"/>
    <p:sldId id="279" r:id="rId22"/>
    <p:sldId id="289" r:id="rId23"/>
    <p:sldId id="290" r:id="rId2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EFBE4-36DC-4D13-82A8-D52E44412250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AF76-2D30-4414-840F-30F7C52C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3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692C0-4039-4CA4-853C-98BD4158972B}" type="slidenum">
              <a:rPr lang="en-US"/>
              <a:pPr/>
              <a:t>16</a:t>
            </a:fld>
            <a:endParaRPr lang="en-US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6499"/>
            <a:ext cx="4939560" cy="44398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08C75-98F2-44D6-8A11-979DB2266888}" type="slidenum">
              <a:rPr lang="en-US"/>
              <a:pPr/>
              <a:t>17</a:t>
            </a:fld>
            <a:endParaRPr lang="en-US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6499"/>
            <a:ext cx="4939560" cy="44398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39B75-3DE7-4557-B495-7A427E07C476}" type="slidenum">
              <a:rPr lang="en-US"/>
              <a:pPr/>
              <a:t>18</a:t>
            </a:fld>
            <a:endParaRPr 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6499"/>
            <a:ext cx="4939560" cy="44398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7D601-0C82-4A1D-A042-F13D429F3985}" type="slidenum">
              <a:rPr lang="en-US"/>
              <a:pPr/>
              <a:t>19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6499"/>
            <a:ext cx="4939560" cy="44398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597B-BAD3-499D-A91D-1ABF6A44BF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83C7-F167-44EC-9062-53ED9E104A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2FB7-C9C4-49B8-A91B-2EBD35C0946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GB" dirty="0" smtClean="0"/>
              <a:t>Vegetative Propagation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400800" cy="4248472"/>
          </a:xfrm>
        </p:spPr>
        <p:txBody>
          <a:bodyPr>
            <a:noAutofit/>
          </a:bodyPr>
          <a:lstStyle/>
          <a:p>
            <a:r>
              <a:rPr lang="en-US" sz="9600" dirty="0" smtClean="0"/>
              <a:t>REVISION FLASH CARDS 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71942"/>
            <a:ext cx="7344816" cy="23995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5000" dirty="0" smtClean="0"/>
              <a:t>Plantlets</a:t>
            </a:r>
            <a:endParaRPr lang="en-US" sz="1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785794"/>
            <a:ext cx="7959258" cy="2427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4500" dirty="0"/>
              <a:t>K</a:t>
            </a:r>
            <a:r>
              <a:rPr kumimoji="0" lang="en-GB" sz="1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alanchoe</a:t>
            </a:r>
            <a:endParaRPr kumimoji="0" lang="en-US" sz="1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35764" y="908720"/>
            <a:ext cx="7479573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Plantlets</a:t>
            </a:r>
            <a:r>
              <a:rPr kumimoji="0" lang="en-GB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grow on leaf margin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5764" y="3786190"/>
            <a:ext cx="7479574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Plantlets Fall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off </a:t>
            </a:r>
            <a:r>
              <a:rPr lang="en-GB" sz="4000" dirty="0" smtClean="0"/>
              <a:t>onto soil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4000" baseline="0" dirty="0" smtClean="0"/>
              <a:t>Roots</a:t>
            </a:r>
            <a:r>
              <a:rPr lang="en-GB" sz="4000" dirty="0" smtClean="0"/>
              <a:t> develop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Shoots develop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04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4929222" cy="4714908"/>
          </a:xfrm>
        </p:spPr>
        <p:txBody>
          <a:bodyPr>
            <a:noAutofit/>
          </a:bodyPr>
          <a:lstStyle/>
          <a:p>
            <a:r>
              <a:rPr lang="en-GB" sz="9600" dirty="0" smtClean="0"/>
              <a:t>Modified </a:t>
            </a:r>
            <a:br>
              <a:rPr lang="en-GB" sz="9600" dirty="0" smtClean="0"/>
            </a:br>
            <a:r>
              <a:rPr lang="en-GB" sz="9600" dirty="0" smtClean="0"/>
              <a:t>Bud</a:t>
            </a:r>
            <a:endParaRPr lang="en-US" sz="9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OnionLS"/>
          <p:cNvPicPr>
            <a:picLocks noChangeAspect="1" noChangeArrowheads="1"/>
          </p:cNvPicPr>
          <p:nvPr/>
        </p:nvPicPr>
        <p:blipFill>
          <a:blip r:embed="rId3"/>
          <a:srcRect t="11037"/>
          <a:stretch>
            <a:fillRect/>
          </a:stretch>
        </p:blipFill>
        <p:spPr>
          <a:xfrm>
            <a:off x="5030455" y="1428736"/>
            <a:ext cx="3815395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933056"/>
            <a:ext cx="6290878" cy="2519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19400" dirty="0" smtClean="0"/>
              <a:t>Bulb</a:t>
            </a:r>
            <a:r>
              <a:rPr lang="en-GB" sz="6000" dirty="0" smtClean="0"/>
              <a:t> 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571480"/>
            <a:ext cx="7960398" cy="2857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Onion</a:t>
            </a:r>
            <a:endParaRPr kumimoji="0" lang="en-US" sz="15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59722" y="260648"/>
            <a:ext cx="7168661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shoots from BOTH main bud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 buds</a:t>
            </a:r>
            <a:endParaRPr kumimoji="0" lang="en-GB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878" y="2276872"/>
            <a:ext cx="76043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GB" sz="4400" dirty="0" smtClean="0"/>
              <a:t>bulb contains an underground stem, reduced in size</a:t>
            </a:r>
          </a:p>
          <a:p>
            <a:endParaRPr lang="en-IE" altLang="en-GB" sz="4400" dirty="0" smtClean="0"/>
          </a:p>
          <a:p>
            <a:r>
              <a:rPr lang="en-IE" altLang="en-GB" sz="4400" dirty="0" smtClean="0"/>
              <a:t>Leaves are swollen with </a:t>
            </a:r>
            <a:r>
              <a:rPr lang="en-IE" altLang="en-GB" sz="4400" dirty="0" err="1" smtClean="0"/>
              <a:t>st</a:t>
            </a:r>
            <a:r>
              <a:rPr lang="en-GB" altLang="en-GB" sz="4400" dirty="0" err="1" smtClean="0"/>
              <a:t>ored</a:t>
            </a:r>
            <a:r>
              <a:rPr lang="en-GB" altLang="en-GB" sz="4400" dirty="0" smtClean="0"/>
              <a:t> food</a:t>
            </a:r>
            <a:endParaRPr lang="en-IE" altLang="en-GB" sz="4400" dirty="0" smtClean="0"/>
          </a:p>
          <a:p>
            <a:endParaRPr lang="en-GB" alt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85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Artificial</a:t>
            </a:r>
            <a:br>
              <a:rPr lang="en-GB" sz="7200" dirty="0" smtClean="0"/>
            </a:br>
            <a:r>
              <a:rPr lang="en-GB" dirty="0" smtClean="0"/>
              <a:t> Veg. Prop. </a:t>
            </a:r>
            <a:br>
              <a:rPr lang="en-GB" dirty="0" smtClean="0"/>
            </a:br>
            <a:r>
              <a:rPr lang="en-GB" dirty="0" smtClean="0"/>
              <a:t>4 methods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en-GB" dirty="0" smtClean="0"/>
              <a:t>Cuttings</a:t>
            </a:r>
          </a:p>
          <a:p>
            <a:r>
              <a:rPr lang="en-GB" dirty="0" smtClean="0"/>
              <a:t>Grafting</a:t>
            </a:r>
          </a:p>
          <a:p>
            <a:r>
              <a:rPr lang="en-GB" dirty="0" smtClean="0"/>
              <a:t>Layering</a:t>
            </a:r>
          </a:p>
          <a:p>
            <a:r>
              <a:rPr lang="en-GB" dirty="0" smtClean="0"/>
              <a:t>Micro-propagation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2" y="357166"/>
            <a:ext cx="8885238" cy="1155700"/>
          </a:xfrm>
        </p:spPr>
        <p:txBody>
          <a:bodyPr/>
          <a:lstStyle/>
          <a:p>
            <a:pPr eaLnBrk="1" hangingPunct="1"/>
            <a:r>
              <a:rPr lang="en-IE" altLang="en-GB" dirty="0" smtClean="0"/>
              <a:t>Cuttings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2204864"/>
            <a:ext cx="4329114" cy="3971939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IE" altLang="en-GB" sz="11500" dirty="0" smtClean="0"/>
              <a:t>busy </a:t>
            </a:r>
            <a:r>
              <a:rPr lang="en-IE" altLang="en-GB" sz="11500" dirty="0" err="1" smtClean="0"/>
              <a:t>lizzie</a:t>
            </a:r>
            <a:endParaRPr lang="en-IE" altLang="en-GB" sz="11500" dirty="0"/>
          </a:p>
          <a:p>
            <a:pPr eaLnBrk="1" hangingPunct="1"/>
            <a:endParaRPr lang="en-IE" altLang="en-GB" sz="11500" dirty="0" smtClean="0"/>
          </a:p>
          <a:p>
            <a:pPr eaLnBrk="1" hangingPunct="1"/>
            <a:r>
              <a:rPr lang="en-IE" altLang="en-GB" sz="11500" dirty="0" smtClean="0"/>
              <a:t> geranium</a:t>
            </a:r>
            <a:r>
              <a:rPr lang="en-IE" altLang="en-GB" sz="11500" dirty="0" smtClean="0">
                <a:solidFill>
                  <a:srgbClr val="000080"/>
                </a:solidFill>
              </a:rPr>
              <a:t> </a:t>
            </a:r>
          </a:p>
        </p:txBody>
      </p:sp>
      <p:pic>
        <p:nvPicPr>
          <p:cNvPr id="119812" name="Picture 4" descr="cutt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57818" y="1571612"/>
            <a:ext cx="2905125" cy="4319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476250"/>
            <a:ext cx="8885237" cy="1155700"/>
          </a:xfrm>
        </p:spPr>
        <p:txBody>
          <a:bodyPr>
            <a:noAutofit/>
          </a:bodyPr>
          <a:lstStyle/>
          <a:p>
            <a:pPr eaLnBrk="1" hangingPunct="1"/>
            <a:r>
              <a:rPr lang="en-IE" altLang="en-GB" sz="8000" dirty="0" smtClean="0"/>
              <a:t>Grafting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4950" cy="4530725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GB" sz="4000" dirty="0" smtClean="0"/>
              <a:t>(scion) onto (stock)</a:t>
            </a:r>
          </a:p>
          <a:p>
            <a:pPr eaLnBrk="1" hangingPunct="1"/>
            <a:r>
              <a:rPr lang="en-GB" altLang="en-GB" sz="4000" dirty="0" smtClean="0"/>
              <a:t>Useful qualities from both plants combined into one</a:t>
            </a:r>
          </a:p>
          <a:p>
            <a:pPr eaLnBrk="1" hangingPunct="1"/>
            <a:r>
              <a:rPr lang="en-IE" altLang="en-GB" sz="4000" dirty="0" smtClean="0"/>
              <a:t>e.g. apple trees</a:t>
            </a:r>
            <a:r>
              <a:rPr lang="en-IE" altLang="en-GB" sz="4000" dirty="0" smtClean="0">
                <a:solidFill>
                  <a:srgbClr val="000080"/>
                </a:solidFill>
              </a:rPr>
              <a:t> </a:t>
            </a:r>
          </a:p>
        </p:txBody>
      </p:sp>
      <p:pic>
        <p:nvPicPr>
          <p:cNvPr id="121860" name="Picture 4" descr="Graft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11983"/>
          <a:stretch>
            <a:fillRect/>
          </a:stretch>
        </p:blipFill>
        <p:spPr>
          <a:xfrm>
            <a:off x="4721225" y="2143116"/>
            <a:ext cx="3886200" cy="398780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Layering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395536" y="548680"/>
            <a:ext cx="5475287" cy="5853112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5580112" y="1297102"/>
            <a:ext cx="307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Gooseberry plants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tissueculturing"/>
          <p:cNvPicPr>
            <a:picLocks noGrp="1" noChangeAspect="1" noChangeArrowheads="1"/>
          </p:cNvPicPr>
          <p:nvPr>
            <p:ph/>
          </p:nvPr>
        </p:nvPicPr>
        <p:blipFill rotWithShape="1">
          <a:blip r:embed="rId3"/>
          <a:srcRect l="-1" r="53125"/>
          <a:stretch/>
        </p:blipFill>
        <p:spPr>
          <a:xfrm>
            <a:off x="323528" y="1916832"/>
            <a:ext cx="3611341" cy="4143404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2428860" y="500042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Micro propagation</a:t>
            </a:r>
            <a:endParaRPr lang="en-US" sz="4800" dirty="0"/>
          </a:p>
        </p:txBody>
      </p:sp>
      <p:pic>
        <p:nvPicPr>
          <p:cNvPr id="4" name="Picture 2" descr="tissueculturing"/>
          <p:cNvPicPr>
            <a:picLocks noChangeAspect="1" noChangeArrowheads="1"/>
          </p:cNvPicPr>
          <p:nvPr/>
        </p:nvPicPr>
        <p:blipFill rotWithShape="1">
          <a:blip r:embed="rId3"/>
          <a:srcRect l="53124" t="-27" b="27"/>
          <a:stretch/>
        </p:blipFill>
        <p:spPr>
          <a:xfrm>
            <a:off x="4716016" y="1772816"/>
            <a:ext cx="3611341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Natural</a:t>
            </a:r>
            <a:r>
              <a:rPr lang="en-GB" dirty="0" smtClean="0"/>
              <a:t> Veg. Prop. </a:t>
            </a:r>
            <a:br>
              <a:rPr lang="en-GB" dirty="0" smtClean="0"/>
            </a:br>
            <a:r>
              <a:rPr lang="en-GB" dirty="0" smtClean="0"/>
              <a:t>4 methods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en-GB" dirty="0" smtClean="0"/>
              <a:t>Stem – runner (or stem tuber)</a:t>
            </a:r>
          </a:p>
          <a:p>
            <a:r>
              <a:rPr lang="en-GB" dirty="0" smtClean="0"/>
              <a:t>Root- root tuber</a:t>
            </a:r>
          </a:p>
          <a:p>
            <a:r>
              <a:rPr lang="en-GB" dirty="0" smtClean="0"/>
              <a:t>Leaf – plantlets of Mother of Thousands</a:t>
            </a:r>
          </a:p>
          <a:p>
            <a:r>
              <a:rPr lang="en-GB" dirty="0" smtClean="0"/>
              <a:t>Bud – bulb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Vegetative propagation (asexual) </a:t>
            </a:r>
          </a:p>
          <a:p>
            <a:pPr>
              <a:buNone/>
            </a:pPr>
            <a:r>
              <a:rPr lang="en-GB" sz="5400" dirty="0" smtClean="0"/>
              <a:t>Compared to  </a:t>
            </a:r>
          </a:p>
          <a:p>
            <a:pPr>
              <a:buNone/>
            </a:pPr>
            <a:r>
              <a:rPr lang="en-GB" sz="5400" dirty="0" smtClean="0"/>
              <a:t>Reproduction by seed (sexual)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8488" y="548680"/>
            <a:ext cx="4680520" cy="1512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9600" dirty="0" smtClean="0"/>
              <a:t>Variation</a:t>
            </a:r>
            <a:endParaRPr lang="en-GB" dirty="0" smtClean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743503" y="3561045"/>
            <a:ext cx="5824995" cy="1327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variation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08468" y="5049598"/>
            <a:ext cx="5040560" cy="157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9600" dirty="0"/>
              <a:t>E</a:t>
            </a:r>
            <a:r>
              <a:rPr lang="en-GB" sz="9600" dirty="0" smtClean="0"/>
              <a:t>volution</a:t>
            </a:r>
            <a:endParaRPr kumimoji="0" lang="en-GB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08468" y="2060848"/>
            <a:ext cx="7200800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8800" dirty="0"/>
              <a:t>N</a:t>
            </a:r>
            <a:r>
              <a:rPr lang="en-GB" sz="8800" dirty="0" smtClean="0"/>
              <a:t>o evolution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42591" y="330468"/>
            <a:ext cx="4332534" cy="1712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600" dirty="0" smtClean="0"/>
              <a:t>Slower 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91856" y="1592796"/>
            <a:ext cx="427368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420891" y="4653136"/>
            <a:ext cx="7823517" cy="137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8000" noProof="0" dirty="0" smtClean="0"/>
              <a:t>Less </a:t>
            </a:r>
            <a:r>
              <a:rPr kumimoji="0" lang="en-GB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overcrowding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520519" y="3216633"/>
            <a:ext cx="7923838" cy="1482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</a:t>
            </a: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4171639" y="1700808"/>
            <a:ext cx="430369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600" dirty="0" smtClean="0"/>
              <a:t>By Seed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4200243" y="330468"/>
            <a:ext cx="3612118" cy="1370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600" dirty="0" smtClean="0"/>
              <a:t>Veg. Prop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9398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/>
          <p:cNvSpPr txBox="1">
            <a:spLocks/>
          </p:cNvSpPr>
          <p:nvPr/>
        </p:nvSpPr>
        <p:spPr>
          <a:xfrm>
            <a:off x="467789" y="692696"/>
            <a:ext cx="7561501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6838" lvl="0" indent="-69850">
              <a:spcBef>
                <a:spcPct val="20000"/>
              </a:spcBef>
            </a:pPr>
            <a:r>
              <a:rPr lang="en-US" sz="6600" dirty="0" smtClean="0"/>
              <a:t>Outside agents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11560" y="3428999"/>
            <a:ext cx="7801417" cy="158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outside agents</a:t>
            </a:r>
            <a:endParaRPr kumimoji="0" lang="en-GB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611560" y="5013176"/>
            <a:ext cx="6523979" cy="1217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600" dirty="0"/>
              <a:t>R</a:t>
            </a:r>
            <a:r>
              <a:rPr lang="en-GB" sz="6600" dirty="0" smtClean="0"/>
              <a:t>isky 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67789" y="2126106"/>
            <a:ext cx="653783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 waste</a:t>
            </a:r>
          </a:p>
        </p:txBody>
      </p:sp>
    </p:spTree>
    <p:extLst>
      <p:ext uri="{BB962C8B-B14F-4D97-AF65-F5344CB8AC3E}">
        <p14:creationId xmlns:p14="http://schemas.microsoft.com/office/powerpoint/2010/main" val="5240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4357718" cy="4357718"/>
          </a:xfrm>
        </p:spPr>
        <p:txBody>
          <a:bodyPr>
            <a:normAutofit/>
          </a:bodyPr>
          <a:lstStyle/>
          <a:p>
            <a:r>
              <a:rPr lang="en-GB" sz="8000" dirty="0" smtClean="0"/>
              <a:t>Modified </a:t>
            </a:r>
            <a:r>
              <a:rPr lang="en-GB" sz="8000" dirty="0" smtClean="0">
                <a:solidFill>
                  <a:srgbClr val="FF0000"/>
                </a:solidFill>
              </a:rPr>
              <a:t>S</a:t>
            </a:r>
            <a:r>
              <a:rPr lang="en-GB" sz="8000" dirty="0" smtClean="0"/>
              <a:t>tem</a:t>
            </a:r>
            <a:endParaRPr lang="en-US" sz="8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857752" y="1643050"/>
            <a:ext cx="3571900" cy="3286148"/>
            <a:chOff x="785786" y="2786058"/>
            <a:chExt cx="3500462" cy="2795698"/>
          </a:xfrm>
        </p:grpSpPr>
        <p:pic>
          <p:nvPicPr>
            <p:cNvPr id="8" name="Picture 4" descr="VPSte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85786" y="2786058"/>
              <a:ext cx="3500462" cy="279569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000232" y="4214818"/>
              <a:ext cx="642942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 smtClean="0"/>
                <a:t>Runner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005064"/>
            <a:ext cx="6313334" cy="2295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5000" dirty="0" smtClean="0"/>
              <a:t>Runner</a:t>
            </a:r>
            <a:endParaRPr lang="en-US" sz="1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3105" y="692696"/>
            <a:ext cx="8177562" cy="2071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1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trawberry</a:t>
            </a:r>
            <a:endParaRPr kumimoji="0" lang="en-US" sz="1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076056" y="332656"/>
            <a:ext cx="3710786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shoots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Terminal Bud</a:t>
            </a:r>
            <a:r>
              <a:rPr kumimoji="0" lang="en-GB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0696" y="836712"/>
            <a:ext cx="4241304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roots</a:t>
            </a:r>
            <a:r>
              <a:rPr kumimoji="0" lang="en-GB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en-GB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Terminal Bud</a:t>
            </a:r>
            <a:r>
              <a:rPr kumimoji="0" lang="en-GB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2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4500594" cy="4429156"/>
          </a:xfrm>
        </p:spPr>
        <p:txBody>
          <a:bodyPr>
            <a:normAutofit/>
          </a:bodyPr>
          <a:lstStyle/>
          <a:p>
            <a:r>
              <a:rPr lang="en-GB" sz="8000" dirty="0" smtClean="0"/>
              <a:t>Modified Root</a:t>
            </a:r>
            <a:endParaRPr lang="en-US" sz="8000" dirty="0"/>
          </a:p>
        </p:txBody>
      </p:sp>
      <p:pic>
        <p:nvPicPr>
          <p:cNvPr id="12" name="Picture 4" descr="VProottu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72066" y="1500174"/>
            <a:ext cx="3760251" cy="3857652"/>
          </a:xfrm>
          <a:prstGeom prst="rect">
            <a:avLst/>
          </a:prstGeom>
          <a:noFill/>
        </p:spPr>
      </p:pic>
      <p:sp>
        <p:nvSpPr>
          <p:cNvPr id="6146" name="AutoShape 2" descr="Image result for car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2204864"/>
            <a:ext cx="5653963" cy="424847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5000" dirty="0" smtClean="0"/>
              <a:t>Root</a:t>
            </a:r>
          </a:p>
          <a:p>
            <a:pPr>
              <a:spcBef>
                <a:spcPts val="0"/>
              </a:spcBef>
              <a:buNone/>
            </a:pPr>
            <a:r>
              <a:rPr lang="en-GB" sz="15000" dirty="0" smtClean="0"/>
              <a:t> tuber</a:t>
            </a:r>
            <a:endParaRPr lang="en-US" sz="15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32191"/>
            <a:ext cx="7115389" cy="2572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Dahlia</a:t>
            </a:r>
            <a:endParaRPr kumimoji="0" lang="en-US" sz="15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46" name="AutoShape 2" descr="Image result for car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7975" y="260648"/>
            <a:ext cx="8521701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shoots from side Bud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 base of old stem)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488" y="3861049"/>
            <a:ext cx="79949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altLang="en-GB" sz="6600" dirty="0" smtClean="0"/>
              <a:t>swollen fibrous roots </a:t>
            </a:r>
          </a:p>
          <a:p>
            <a:r>
              <a:rPr lang="en-GB" altLang="en-GB" sz="6600" dirty="0" smtClean="0"/>
              <a:t>the tuber stores food</a:t>
            </a:r>
          </a:p>
        </p:txBody>
      </p:sp>
      <p:sp>
        <p:nvSpPr>
          <p:cNvPr id="6146" name="AutoShape 2" descr="Image result for car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4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08866"/>
            <a:ext cx="5000660" cy="4572032"/>
          </a:xfrm>
        </p:spPr>
        <p:txBody>
          <a:bodyPr>
            <a:noAutofit/>
          </a:bodyPr>
          <a:lstStyle/>
          <a:p>
            <a:r>
              <a:rPr lang="en-GB" sz="9600" dirty="0" smtClean="0"/>
              <a:t>Modified</a:t>
            </a:r>
            <a:br>
              <a:rPr lang="en-GB" sz="9600" dirty="0" smtClean="0"/>
            </a:br>
            <a:r>
              <a:rPr lang="en-GB" sz="9600" dirty="0" smtClean="0"/>
              <a:t>Leaf</a:t>
            </a:r>
            <a:endParaRPr lang="en-US" sz="9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4" descr="VPPlantle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29256" y="1714488"/>
            <a:ext cx="3268662" cy="3760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212</Words>
  <Application>Microsoft Office PowerPoint</Application>
  <PresentationFormat>On-screen Show (4:3)</PresentationFormat>
  <Paragraphs>92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Vegetative Propagation</vt:lpstr>
      <vt:lpstr>Natural Veg. Prop.  4 methods  </vt:lpstr>
      <vt:lpstr>Modified Stem</vt:lpstr>
      <vt:lpstr>PowerPoint Presentation</vt:lpstr>
      <vt:lpstr>PowerPoint Presentation</vt:lpstr>
      <vt:lpstr>Modified Root</vt:lpstr>
      <vt:lpstr>PowerPoint Presentation</vt:lpstr>
      <vt:lpstr>PowerPoint Presentation</vt:lpstr>
      <vt:lpstr>Modified Leaf</vt:lpstr>
      <vt:lpstr>PowerPoint Presentation</vt:lpstr>
      <vt:lpstr>PowerPoint Presentation</vt:lpstr>
      <vt:lpstr>Modified  Bud</vt:lpstr>
      <vt:lpstr>PowerPoint Presentation</vt:lpstr>
      <vt:lpstr>PowerPoint Presentation</vt:lpstr>
      <vt:lpstr>Artificial  Veg. Prop.  4 methods  </vt:lpstr>
      <vt:lpstr>Cuttings</vt:lpstr>
      <vt:lpstr>Grafting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Vegetative Propagation</dc:title>
  <dc:creator>Angela Gammell</dc:creator>
  <cp:lastModifiedBy>teacher</cp:lastModifiedBy>
  <cp:revision>7</cp:revision>
  <cp:lastPrinted>2016-02-24T16:21:31Z</cp:lastPrinted>
  <dcterms:created xsi:type="dcterms:W3CDTF">2016-02-23T22:26:26Z</dcterms:created>
  <dcterms:modified xsi:type="dcterms:W3CDTF">2016-03-01T11:29:48Z</dcterms:modified>
</cp:coreProperties>
</file>